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9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8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9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03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14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51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1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7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8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8925-C29F-4F84-B0B2-8562E4F58419}" type="datetimeFigureOut">
              <a:rPr lang="ru-RU" smtClean="0"/>
              <a:pPr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8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5942" y="300453"/>
          <a:ext cx="11652068" cy="6118936"/>
        </p:xfrm>
        <a:graphic>
          <a:graphicData uri="http://schemas.openxmlformats.org/drawingml/2006/table">
            <a:tbl>
              <a:tblPr/>
              <a:tblGrid>
                <a:gridCol w="1185383"/>
                <a:gridCol w="2093337"/>
                <a:gridCol w="2093337"/>
                <a:gridCol w="2093337"/>
                <a:gridCol w="2093337"/>
                <a:gridCol w="2093337"/>
              </a:tblGrid>
              <a:tr h="35269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ІІІ-тоқсандағы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анализі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бойынша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5943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Үйден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89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68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Пайызға шаққандағы үлесі: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Қанағаттанар-лық                   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Үлгермеуші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2-4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5-9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9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32509" y="3"/>
          <a:ext cx="11651674" cy="6797621"/>
        </p:xfrm>
        <a:graphic>
          <a:graphicData uri="http://schemas.openxmlformats.org/drawingml/2006/table">
            <a:tbl>
              <a:tblPr/>
              <a:tblGrid>
                <a:gridCol w="627144"/>
                <a:gridCol w="1006733"/>
                <a:gridCol w="3383277"/>
                <a:gridCol w="775677"/>
                <a:gridCol w="693159"/>
                <a:gridCol w="693159"/>
                <a:gridCol w="693159"/>
                <a:gridCol w="693159"/>
                <a:gridCol w="973723"/>
                <a:gridCol w="1056242"/>
                <a:gridCol w="1056242"/>
              </a:tblGrid>
              <a:tr h="500694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«Созақ» мектеп-гимназиясы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2023-2024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                                                                              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ІІІ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тоқсандық үлгерім көрсеткіші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27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қ/с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Сыныбы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жетекшісі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бал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Пәндер бойынша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Сыныптың білім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сапасы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%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Үйден оқыту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Өменова Айзада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Жумадилова Дильназ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Сердалиева Бибігүл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Чингисбаева Гулшат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Абдраманова Мадина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Ижанова Мөлдір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Қарабаева Аманқыз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Қыстаубаева Нұргүл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Жұмағұлбаева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Ботакөз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Алтыбаева Гүлнар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Тілеулиева Мейрамкүл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Жұбаева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Нұржанбаева Жанар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Шөкенова Қалдықыз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Ташметова Феруза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9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Досанова Айгүл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462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32511" y="182887"/>
          <a:ext cx="11402287" cy="6508866"/>
        </p:xfrm>
        <a:graphic>
          <a:graphicData uri="http://schemas.openxmlformats.org/drawingml/2006/table">
            <a:tbl>
              <a:tblPr/>
              <a:tblGrid>
                <a:gridCol w="620970"/>
                <a:gridCol w="984985"/>
                <a:gridCol w="3297564"/>
                <a:gridCol w="754799"/>
                <a:gridCol w="685208"/>
                <a:gridCol w="685208"/>
                <a:gridCol w="685208"/>
                <a:gridCol w="685208"/>
                <a:gridCol w="947513"/>
                <a:gridCol w="1027812"/>
                <a:gridCol w="1027812"/>
              </a:tblGrid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Аширметова Умида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Рысбибі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Аткеева Мехри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Маликова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Колхоз Сара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Нұрбекова Гүлмира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Орманов Шухрат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Оспанова Фарида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Абдужанва Фатима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Төлекенова Әсем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Марифат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Нутиллаева Динара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Арыстанбай Зағира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Төребаева Аяулым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Лаура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"Д"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Абдуллаева Камола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Арыстанбек Ақнұр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Дилафруз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Мырзахметова Гүлжайна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Эленора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Ескерова Құндызай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Кенешбаева Гүлзада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Атабаев Айдос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Қуатова Уғилой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3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Ералиева Акбөбек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6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83325" y="1541415"/>
          <a:ext cx="11182199" cy="2638699"/>
        </p:xfrm>
        <a:graphic>
          <a:graphicData uri="http://schemas.openxmlformats.org/drawingml/2006/table">
            <a:tbl>
              <a:tblPr/>
              <a:tblGrid>
                <a:gridCol w="905374"/>
                <a:gridCol w="988946"/>
                <a:gridCol w="2914552"/>
                <a:gridCol w="740230"/>
                <a:gridCol w="671982"/>
                <a:gridCol w="671982"/>
                <a:gridCol w="671982"/>
                <a:gridCol w="671982"/>
                <a:gridCol w="929225"/>
                <a:gridCol w="1007972"/>
                <a:gridCol w="1007972"/>
              </a:tblGrid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Ергешова Гулмира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Сүлейменова Тұрғанай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Қойшыбаев Фарух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"В"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Орынтаева Жансая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"Г"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Дадебаев Мансур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"А"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Асенова Айса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"Ә"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Аманбаева Ләззәт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9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"Б"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Файзуллаева Арзу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35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8456" y="679265"/>
          <a:ext cx="11064240" cy="5486406"/>
        </p:xfrm>
        <a:graphic>
          <a:graphicData uri="http://schemas.openxmlformats.org/drawingml/2006/table">
            <a:tbl>
              <a:tblPr/>
              <a:tblGrid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  <a:gridCol w="1383030"/>
              </a:tblGrid>
              <a:tr h="31815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ІІІ-тоқсандық </a:t>
                      </a:r>
                      <a:r>
                        <a:rPr lang="ru-RU" sz="15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көрсеткіші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7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Барлық оқушы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Үздіктер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Екпінділер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саны                          (4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және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Қанағаттанарлығы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 көрсеткіш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сапасы%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сынып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45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1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1091</Words>
  <Application>Microsoft Office PowerPoint</Application>
  <PresentationFormat>Произвольный</PresentationFormat>
  <Paragraphs>741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XTreme.ws</cp:lastModifiedBy>
  <cp:revision>77</cp:revision>
  <dcterms:created xsi:type="dcterms:W3CDTF">2019-12-27T10:00:41Z</dcterms:created>
  <dcterms:modified xsi:type="dcterms:W3CDTF">2024-04-03T05:05:41Z</dcterms:modified>
</cp:coreProperties>
</file>