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0" r:id="rId6"/>
    <p:sldId id="263" r:id="rId7"/>
    <p:sldId id="264" r:id="rId8"/>
    <p:sldId id="265" r:id="rId9"/>
    <p:sldId id="266" r:id="rId10"/>
    <p:sldId id="262" r:id="rId11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24" autoAdjust="0"/>
  </p:normalViewPr>
  <p:slideViewPr>
    <p:cSldViewPr snapToGrid="0">
      <p:cViewPr varScale="1">
        <p:scale>
          <a:sx n="95" d="100"/>
          <a:sy n="95" d="100"/>
        </p:scale>
        <p:origin x="-158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16.06.2024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872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16.06.2024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63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16.06.2024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051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16.06.2024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0037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16.06.2024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469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16.06.2024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60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16.06.2024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513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16.06.2024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28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16.06.2024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197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16.06.2024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71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16.06.2024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81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18925-C29F-4F84-B0B2-8562E4F58419}" type="datetimeFigureOut">
              <a:rPr lang="ru-RU" smtClean="0"/>
              <a:pPr/>
              <a:t>16.06.2024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800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81892" y="300453"/>
          <a:ext cx="11388434" cy="6118936"/>
        </p:xfrm>
        <a:graphic>
          <a:graphicData uri="http://schemas.openxmlformats.org/drawingml/2006/table">
            <a:tbl>
              <a:tblPr/>
              <a:tblGrid>
                <a:gridCol w="1158564"/>
                <a:gridCol w="2045974"/>
                <a:gridCol w="2045974"/>
                <a:gridCol w="2045974"/>
                <a:gridCol w="2045974"/>
                <a:gridCol w="2045974"/>
              </a:tblGrid>
              <a:tr h="352690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І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V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-тоқсандағы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үлгерім анализі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бойынша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2023-2024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baseline="0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оқу жылы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80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Барлық оқушы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Үздіктер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саны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Екпінділер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саны                (4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және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Қанағаттанар-лығы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Үйден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2-4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5-9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591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10-11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2-11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889"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6889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Пайызға шаққандағы үлесі: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0074"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803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Үздіктер           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Екпінділер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Қанағаттанар-лық                     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Үлгермеуші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2-4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5-9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902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81890" y="300453"/>
          <a:ext cx="11266115" cy="6118936"/>
        </p:xfrm>
        <a:graphic>
          <a:graphicData uri="http://schemas.openxmlformats.org/drawingml/2006/table">
            <a:tbl>
              <a:tblPr/>
              <a:tblGrid>
                <a:gridCol w="1146120"/>
                <a:gridCol w="2023999"/>
                <a:gridCol w="2023999"/>
                <a:gridCol w="2023999"/>
                <a:gridCol w="2023999"/>
                <a:gridCol w="2023999"/>
              </a:tblGrid>
              <a:tr h="352690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Жылдық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үлгерім анализі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бойынша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2023-2024 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оқу жылы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80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Барлық оқушы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Үздіктер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саны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Екпінділер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саны                (4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және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Қанағаттанар-лығы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Үйден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2-4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5-9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591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2-11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889"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6889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Пайызға шаққандағы үлесі: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0074"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803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Үздіктер           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Екпінділер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Қанағаттанар-лық                     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Үлгермеуші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2-4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5-9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23458" y="3"/>
          <a:ext cx="11360725" cy="6797621"/>
        </p:xfrm>
        <a:graphic>
          <a:graphicData uri="http://schemas.openxmlformats.org/drawingml/2006/table">
            <a:tbl>
              <a:tblPr/>
              <a:tblGrid>
                <a:gridCol w="611484"/>
                <a:gridCol w="981595"/>
                <a:gridCol w="3298794"/>
                <a:gridCol w="756308"/>
                <a:gridCol w="675851"/>
                <a:gridCol w="675851"/>
                <a:gridCol w="675851"/>
                <a:gridCol w="675851"/>
                <a:gridCol w="949408"/>
                <a:gridCol w="1029866"/>
                <a:gridCol w="1029866"/>
              </a:tblGrid>
              <a:tr h="500694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«Созақ» мектеп-гимназиясы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2023-2024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оқу жылы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                                                                   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                                                                                               І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V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тоқсандық үлгерім көрсеткіші.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527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қ/с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Сыныбы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жетекшісі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Оқушы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саны</a:t>
                      </a: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Үздіктер</a:t>
                      </a: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Екпінділер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Қанағат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Орта бал</a:t>
                      </a: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Пәндер бойынша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білім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сапасы%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Сыныптың білім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сапасы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%</a:t>
                      </a: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Үйден оқыту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Өменова Айзада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Жумадилова Дильназ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Сердалиева Бибігүл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Чингисбаева Гулшат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Абдраманова Мадина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"Д"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Ижанова Мөлдір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Қарабаева Аманқыз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Қыстаубаева Нұргүл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Жұмағұлбаева Жанар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Сүлейменова Ботакөз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Алтыбаева Гүлнар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"Д"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Тілеулиева Мейрамкүл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4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Жұбаева Айгүл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4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Нұржанбаева Жанар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Шөкенова Қалдықыз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Ташметова Феруза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Досанова Айгүл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628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51104"/>
              </p:ext>
            </p:extLst>
          </p:nvPr>
        </p:nvGraphicFramePr>
        <p:xfrm>
          <a:off x="581891" y="182887"/>
          <a:ext cx="11152907" cy="6508866"/>
        </p:xfrm>
        <a:graphic>
          <a:graphicData uri="http://schemas.openxmlformats.org/drawingml/2006/table">
            <a:tbl>
              <a:tblPr/>
              <a:tblGrid>
                <a:gridCol w="607389"/>
                <a:gridCol w="963442"/>
                <a:gridCol w="3225443"/>
                <a:gridCol w="738291"/>
                <a:gridCol w="670222"/>
                <a:gridCol w="670222"/>
                <a:gridCol w="670222"/>
                <a:gridCol w="670222"/>
                <a:gridCol w="926790"/>
                <a:gridCol w="1005332"/>
                <a:gridCol w="1005332"/>
              </a:tblGrid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Аширметова Умида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Оспанқызы Рысбибі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Аткеева Мехри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Маликова Ақнұр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Колхоз Сара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Нұрбекова Гүлмира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Орманов Шухрат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Оспанова Фарида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Абдужанва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Фатима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Төлекенова Әсем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Ергешова Марифат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Нутиллаева Динара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Арыстанбай Зағира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Төребаева Аяулым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Файзуллаева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Лаура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"Д"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Абдуллаева Камола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Арыстанбек Ақнұр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Ергешова Дилафруз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Мырзахметова Гүлжайна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Файзуллаева Эленора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Ескерова Құндызай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Умиралиева Эльмира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Сарманова</a:t>
                      </a:r>
                      <a:r>
                        <a:rPr lang="kk-KZ" sz="14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Эркинай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Атабаев Айдос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Қуатова Уғилой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Ералиева Акбөбек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614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37308" y="1541415"/>
          <a:ext cx="11028215" cy="2638699"/>
        </p:xfrm>
        <a:graphic>
          <a:graphicData uri="http://schemas.openxmlformats.org/drawingml/2006/table">
            <a:tbl>
              <a:tblPr/>
              <a:tblGrid>
                <a:gridCol w="892907"/>
                <a:gridCol w="975328"/>
                <a:gridCol w="2874417"/>
                <a:gridCol w="730036"/>
                <a:gridCol w="662729"/>
                <a:gridCol w="662729"/>
                <a:gridCol w="662729"/>
                <a:gridCol w="662729"/>
                <a:gridCol w="916429"/>
                <a:gridCol w="994091"/>
                <a:gridCol w="994091"/>
              </a:tblGrid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Ергешова Гулмира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Сүлейменова Тұрғанай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Қойшыбаев Фарух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Орынтаева Жансая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Дадебаев Мансур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Асенова Айса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Аманбаева Ләззәт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398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Файзуллаева Арзу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354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Барлығы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17416" y="679265"/>
          <a:ext cx="10965280" cy="5486406"/>
        </p:xfrm>
        <a:graphic>
          <a:graphicData uri="http://schemas.openxmlformats.org/drawingml/2006/table">
            <a:tbl>
              <a:tblPr/>
              <a:tblGrid>
                <a:gridCol w="1370660"/>
                <a:gridCol w="1370660"/>
                <a:gridCol w="1370660"/>
                <a:gridCol w="1370660"/>
                <a:gridCol w="1370660"/>
                <a:gridCol w="1370660"/>
                <a:gridCol w="1370660"/>
                <a:gridCol w="1370660"/>
              </a:tblGrid>
              <a:tr h="318156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І</a:t>
                      </a:r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V</a:t>
                      </a:r>
                      <a:r>
                        <a:rPr lang="ru-RU" sz="15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-тоқсандық </a:t>
                      </a:r>
                      <a:r>
                        <a:rPr lang="ru-RU" sz="15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үлгерім көрсеткіші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455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37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Сыныптар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Барлық оқушы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Үздіктер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саны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Екпінділер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саны                          (4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және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Қанағаттанарлығы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Орта көрсеткіш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Білім сапасы%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Үлгерім сапасы%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7455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17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95743" y="3"/>
          <a:ext cx="11388440" cy="6797621"/>
        </p:xfrm>
        <a:graphic>
          <a:graphicData uri="http://schemas.openxmlformats.org/drawingml/2006/table">
            <a:tbl>
              <a:tblPr/>
              <a:tblGrid>
                <a:gridCol w="612975"/>
                <a:gridCol w="983989"/>
                <a:gridCol w="3306842"/>
                <a:gridCol w="758153"/>
                <a:gridCol w="677499"/>
                <a:gridCol w="677499"/>
                <a:gridCol w="677499"/>
                <a:gridCol w="677499"/>
                <a:gridCol w="951725"/>
                <a:gridCol w="1032380"/>
                <a:gridCol w="1032380"/>
              </a:tblGrid>
              <a:tr h="500694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«Созақ» мектеп-гимназиясы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2023-2024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оқу жылы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                                                                   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                                                                                               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жылдық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үлгерім көрсеткіші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527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қ/с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Сыныбы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жетекшісі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Оқушы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саны</a:t>
                      </a: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Үздіктер</a:t>
                      </a: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Екпінділер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Қанағат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Орта бал</a:t>
                      </a: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Пәндер бойынша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білім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сапасы%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Сыныптың білім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сапасы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%</a:t>
                      </a: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Үйден оқыту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Өменова Айзада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Жумадилова Дильназ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Сердалиева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Бибігүл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Чингисбаева Гулшат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Абдраманова Мадина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"Д"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Ижанова Мөлдір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Қарабаева Аманқыз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Қыстаубаева Нұргүл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Жұмағұлбаева Жанар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Сүлейменова Ботакөз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Алтыбаева Гүлнар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"Д"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Тілеулиева Мейрамкүл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4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Жұбаева Айгүл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4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Нұржанбаева Жанар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Шөкенова Қалдықыз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Ташметова Феруза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Досанова Айгүл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81890" y="182887"/>
          <a:ext cx="11152908" cy="6508866"/>
        </p:xfrm>
        <a:graphic>
          <a:graphicData uri="http://schemas.openxmlformats.org/drawingml/2006/table">
            <a:tbl>
              <a:tblPr/>
              <a:tblGrid>
                <a:gridCol w="607388"/>
                <a:gridCol w="963442"/>
                <a:gridCol w="3225444"/>
                <a:gridCol w="738290"/>
                <a:gridCol w="670222"/>
                <a:gridCol w="670222"/>
                <a:gridCol w="670222"/>
                <a:gridCol w="670222"/>
                <a:gridCol w="926790"/>
                <a:gridCol w="1005333"/>
                <a:gridCol w="1005333"/>
              </a:tblGrid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Аширметова Умида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Оспанқызы Рысбибі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Аткеева Мехри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Маликова Ақнұр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Колхоз Сара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Нұрбекова Гүлмира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Орманов Шухрат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Оспанова Фарида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Абдужанва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Фатима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Төлекенова Әсем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Ергешова Марифат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Нутиллаева Динара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Арыстанбай Зағира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Төребаева Аяулым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Файзуллаева Лаура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 "Д"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Абдуллаева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Камола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Арыстанбек Ақнұр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Ергешова Дилафруз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Мырзахметова Гүлжайна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Файзуллаева Эленора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Ескерова Құндызай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Умиралиева Эльмира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4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Сарманова</a:t>
                      </a:r>
                      <a:r>
                        <a:rPr lang="kk-KZ" sz="1400" b="0" i="0" u="none" strike="noStrike" baseline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Эркинай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Атабаев Айдос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Қуатова Уғилой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Ералиева Акбөбек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20436" y="1541415"/>
          <a:ext cx="10945086" cy="2638699"/>
        </p:xfrm>
        <a:graphic>
          <a:graphicData uri="http://schemas.openxmlformats.org/drawingml/2006/table">
            <a:tbl>
              <a:tblPr/>
              <a:tblGrid>
                <a:gridCol w="886177"/>
                <a:gridCol w="967976"/>
                <a:gridCol w="2852750"/>
                <a:gridCol w="724534"/>
                <a:gridCol w="657733"/>
                <a:gridCol w="657733"/>
                <a:gridCol w="657733"/>
                <a:gridCol w="657733"/>
                <a:gridCol w="909521"/>
                <a:gridCol w="986598"/>
                <a:gridCol w="986598"/>
              </a:tblGrid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Ергешова Гулмира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Сүлейменова Тұрғанай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Қойшыбаев Фарух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Орынтаева Жансая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Дадебаев Мансур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Асенова Айса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Аманбаева Ләззәт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398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Файзуллаева Арзу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354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Барлығы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17416" y="679265"/>
          <a:ext cx="10965280" cy="5486406"/>
        </p:xfrm>
        <a:graphic>
          <a:graphicData uri="http://schemas.openxmlformats.org/drawingml/2006/table">
            <a:tbl>
              <a:tblPr/>
              <a:tblGrid>
                <a:gridCol w="1370660"/>
                <a:gridCol w="1370660"/>
                <a:gridCol w="1370660"/>
                <a:gridCol w="1370660"/>
                <a:gridCol w="1370660"/>
                <a:gridCol w="1370660"/>
                <a:gridCol w="1370660"/>
                <a:gridCol w="1370660"/>
              </a:tblGrid>
              <a:tr h="318156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Жылдық </a:t>
                      </a:r>
                      <a:r>
                        <a:rPr lang="ru-RU" sz="15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үлгерім </a:t>
                      </a:r>
                      <a:r>
                        <a:rPr lang="ru-RU" sz="15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көрсеткіші </a:t>
                      </a:r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2023-2024 </a:t>
                      </a:r>
                      <a:r>
                        <a:rPr lang="ru-RU" sz="15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оқу жылы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455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37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Сыныптар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Барлық оқушы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Үздіктер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саны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Екпінділер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саны                          (4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және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Қанағаттанарлығы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Орта көрсеткіш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Білім сапасы%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Үлгерім сапасы%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7455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2198</Words>
  <Application>Microsoft Office PowerPoint</Application>
  <PresentationFormat>Произвольный</PresentationFormat>
  <Paragraphs>1482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Роман Кадиркулов</cp:lastModifiedBy>
  <cp:revision>90</cp:revision>
  <dcterms:created xsi:type="dcterms:W3CDTF">2019-12-27T10:00:41Z</dcterms:created>
  <dcterms:modified xsi:type="dcterms:W3CDTF">2024-06-16T11:40:33Z</dcterms:modified>
</cp:coreProperties>
</file>