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29" autoAdjust="0"/>
    <p:restoredTop sz="94624" autoAdjust="0"/>
  </p:normalViewPr>
  <p:slideViewPr>
    <p:cSldViewPr snapToGrid="0">
      <p:cViewPr varScale="1">
        <p:scale>
          <a:sx n="69" d="100"/>
          <a:sy n="69" d="100"/>
        </p:scale>
        <p:origin x="-73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8872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963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1051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0037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146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66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851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3928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719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071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68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18925-C29F-4F84-B0B2-8562E4F58419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080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95942" y="300453"/>
          <a:ext cx="11652068" cy="6118936"/>
        </p:xfrm>
        <a:graphic>
          <a:graphicData uri="http://schemas.openxmlformats.org/drawingml/2006/table">
            <a:tbl>
              <a:tblPr/>
              <a:tblGrid>
                <a:gridCol w="1185383"/>
                <a:gridCol w="2093337"/>
                <a:gridCol w="2093337"/>
                <a:gridCol w="2093337"/>
                <a:gridCol w="2093337"/>
                <a:gridCol w="2093337"/>
              </a:tblGrid>
              <a:tr h="35269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ІІІ-тоқсандағы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үлгерім анализі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бойынша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94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Барлық оқушы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Үздіктер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саны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Екпінділер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саны                (4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және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Қанағаттанар-лығы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Үйден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2-4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5-9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10-11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2-11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89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688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Пайызға шаққандағы үлесі: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074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3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Үздіктер           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Екпінділер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Қанағаттанар-лық                     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Үлгермеуші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2-4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5-9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10-11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9902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32509" y="3"/>
          <a:ext cx="11651674" cy="6797621"/>
        </p:xfrm>
        <a:graphic>
          <a:graphicData uri="http://schemas.openxmlformats.org/drawingml/2006/table">
            <a:tbl>
              <a:tblPr/>
              <a:tblGrid>
                <a:gridCol w="627144"/>
                <a:gridCol w="1006733"/>
                <a:gridCol w="3383277"/>
                <a:gridCol w="775677"/>
                <a:gridCol w="693159"/>
                <a:gridCol w="693159"/>
                <a:gridCol w="693159"/>
                <a:gridCol w="693159"/>
                <a:gridCol w="973723"/>
                <a:gridCol w="1056242"/>
                <a:gridCol w="1056242"/>
              </a:tblGrid>
              <a:tr h="500694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«Созақ» мектеп-гимназиясы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2023-2024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оқу жылы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                                                                 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                                                                                            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ІІІ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тоқсандық үлгерім көрсеткіші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527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қ/с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Сыныбы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жетекшісі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Оқушы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саны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Үздіктер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Екпінділер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Қанағат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Орта бал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Пәндер бойынша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білім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сапасы%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Сыныптың білім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сапасы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%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Үйден оқыту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Өменова Айзада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Жумадилова Дильназ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Сердалиева Бибігүл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Чингисбаева Гулшат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Абдраманова Мадина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"Д"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Ижанова Мөлдір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Қарабаева Аманқыз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Қыстаубаева Нұргүл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Жұмағұлбаева Жанар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Сүлейменова Ботакөз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Алтыбаева Гүлнар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"Д"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Тілеулиева Мейрамкүл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4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Жұбаева Айгүл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4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Нұржанбаева Жанар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Шөкенова Қалдықыз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Ташметова Феруза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49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Досанова Айгүл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4628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32511" y="182887"/>
          <a:ext cx="11402287" cy="6508866"/>
        </p:xfrm>
        <a:graphic>
          <a:graphicData uri="http://schemas.openxmlformats.org/drawingml/2006/table">
            <a:tbl>
              <a:tblPr/>
              <a:tblGrid>
                <a:gridCol w="620970"/>
                <a:gridCol w="984985"/>
                <a:gridCol w="3297564"/>
                <a:gridCol w="754799"/>
                <a:gridCol w="685208"/>
                <a:gridCol w="685208"/>
                <a:gridCol w="685208"/>
                <a:gridCol w="685208"/>
                <a:gridCol w="947513"/>
                <a:gridCol w="1027812"/>
                <a:gridCol w="1027812"/>
              </a:tblGrid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Аширметова Умида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Оспанқызы Рысбибі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Аткеева Мехри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Маликова Ақнұр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Колхоз Сара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Нұрбекова Гүлмира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Орманов Шухрат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Оспанова Фарида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Абдужанва Фатима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Төлекенова Әсем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Ергешова Марифат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Нутиллаева Динара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Арыстанбай Зағира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Төребаева Аяулым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Файзуллаева Лаура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"Д"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Абдуллаева Камола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Арыстанбек Ақнұр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Ергешова Дилафруз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Мырзахметова Гүлжайна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Файзуллаева Эленора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Ескерова Құндызай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Умиралиева Эльмира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Кенешбаева Гүлзада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Атабаев Айдос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Қуатова Уғилой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3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Ералиева Акбөбек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3614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83325" y="1541415"/>
          <a:ext cx="11182199" cy="2638699"/>
        </p:xfrm>
        <a:graphic>
          <a:graphicData uri="http://schemas.openxmlformats.org/drawingml/2006/table">
            <a:tbl>
              <a:tblPr/>
              <a:tblGrid>
                <a:gridCol w="905374"/>
                <a:gridCol w="988946"/>
                <a:gridCol w="2914552"/>
                <a:gridCol w="740230"/>
                <a:gridCol w="671982"/>
                <a:gridCol w="671982"/>
                <a:gridCol w="671982"/>
                <a:gridCol w="671982"/>
                <a:gridCol w="929225"/>
                <a:gridCol w="1007972"/>
                <a:gridCol w="1007972"/>
              </a:tblGrid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Ергешова Гулмира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Сүлейменова Тұрғанай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Қойшыбаев Фарух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Орынтаева Жансая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Дадебаев Мансур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Асенова Айса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Аманбаева Ләззәт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39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Файзуллаева Арзу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3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Барлығы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8456" y="679265"/>
          <a:ext cx="11064240" cy="5486406"/>
        </p:xfrm>
        <a:graphic>
          <a:graphicData uri="http://schemas.openxmlformats.org/drawingml/2006/table">
            <a:tbl>
              <a:tblPr/>
              <a:tblGrid>
                <a:gridCol w="1383030"/>
                <a:gridCol w="1383030"/>
                <a:gridCol w="1383030"/>
                <a:gridCol w="1383030"/>
                <a:gridCol w="1383030"/>
                <a:gridCol w="1383030"/>
                <a:gridCol w="1383030"/>
                <a:gridCol w="1383030"/>
              </a:tblGrid>
              <a:tr h="318156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ІІІ-тоқсандық </a:t>
                      </a:r>
                      <a:r>
                        <a:rPr lang="ru-RU" sz="15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үлгерім көрсеткіші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45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37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Сыныптар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Барлық оқушы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Үздіктер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саны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Екпінділер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саны                          (4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және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Қанағаттанарлығы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Орта көрсеткіш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Білім сапасы%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Үлгерім сапасы%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9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745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717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1091</Words>
  <Application>Microsoft Office PowerPoint</Application>
  <PresentationFormat>Произвольный</PresentationFormat>
  <Paragraphs>741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XTreme.ws</cp:lastModifiedBy>
  <cp:revision>77</cp:revision>
  <dcterms:created xsi:type="dcterms:W3CDTF">2019-12-27T10:00:41Z</dcterms:created>
  <dcterms:modified xsi:type="dcterms:W3CDTF">2024-04-03T05:05:41Z</dcterms:modified>
</cp:coreProperties>
</file>