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1" r:id="rId3"/>
    <p:sldId id="256" r:id="rId4"/>
    <p:sldId id="258" r:id="rId5"/>
    <p:sldId id="259" r:id="rId6"/>
    <p:sldId id="263" r:id="rId7"/>
    <p:sldId id="262" r:id="rId8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29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73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A5632-8EBA-4115-843F-E4A5A591815E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FFB7F-DFC2-4ED4-A872-42242D98B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FFB7F-DFC2-4ED4-A872-42242D98B6C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887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96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105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003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146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66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851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3928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719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071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68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18925-C29F-4F84-B0B2-8562E4F58419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77A94-BC3C-446B-B667-C99EBDE413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080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98765" y="415632"/>
          <a:ext cx="10945090" cy="5988528"/>
        </p:xfrm>
        <a:graphic>
          <a:graphicData uri="http://schemas.openxmlformats.org/drawingml/2006/table">
            <a:tbl>
              <a:tblPr/>
              <a:tblGrid>
                <a:gridCol w="456640"/>
                <a:gridCol w="3367721"/>
                <a:gridCol w="1519754"/>
                <a:gridCol w="1434135"/>
                <a:gridCol w="2340280"/>
                <a:gridCol w="1826560"/>
              </a:tblGrid>
              <a:tr h="34698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Тарих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пәні бойынша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педагогтердің сандық сапалық құрамы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6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Педагогтің аты-жөні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Сағаттық жүктеме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Пед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өтілі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Санаты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Курстан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өтті (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соңғы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жыл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Умиралиева Эльмира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жыл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педагог-сарапшы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Алпамысова Құртқа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 жыл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педагог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Асылбеков Дүйсенбек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жыл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педагог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Мукашов Камбар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 жыл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педагог-зерттеуші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Мухамеджанова Турсунай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 жыл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педагог-зерттеуші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Сейтмаханұлы Нұрмахан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 жыл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педагог-зерттеуші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Танеев Бауыржан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 жыл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педагог-зерттеуші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Оспанқызы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Рысбибі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 жыл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педагог-зерттеуші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Джуасбаева Сарвиназ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 жыл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педагог-сарапшы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01782" y="1205345"/>
          <a:ext cx="11471563" cy="4835238"/>
        </p:xfrm>
        <a:graphic>
          <a:graphicData uri="http://schemas.openxmlformats.org/drawingml/2006/table">
            <a:tbl>
              <a:tblPr/>
              <a:tblGrid>
                <a:gridCol w="540098"/>
                <a:gridCol w="2098151"/>
                <a:gridCol w="1439593"/>
                <a:gridCol w="1701610"/>
                <a:gridCol w="2273834"/>
                <a:gridCol w="3418277"/>
              </a:tblGrid>
              <a:tr h="20155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 №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Мұғалімнің                аты-жөні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Сыныбы: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Times New Roman"/>
                          <a:cs typeface="Times New Roman"/>
                        </a:rPr>
                        <a:t>Мерзімі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Пәні 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Times New Roman"/>
                          <a:cs typeface="Times New Roman"/>
                        </a:rPr>
                        <a:t>Сабақтың тақырыбы: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Мұқашов Қамбар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9 «Г»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10.10.2023 ж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Қазақстан  тарихы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Қазақстанда </a:t>
                      </a:r>
                      <a:r>
                        <a:rPr lang="kk-KZ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тыңайған </a:t>
                      </a: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жерлерді игеру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Асылбеков Дүйсен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7 «Ә»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12.12.2023 ж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Қазақстан  тарихы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1836-1838 жж Бөкей Ордасындағы қазақтардың көтерілісі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Алпамысова Құртқа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7 «Б»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13.11.2023 ж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Қазақстан  тарихы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XVIII-ғасырдағы қазақтардың материалдық мәдениеті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Оспанқызы Рысбибі 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5 «Ә»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12.12.2023 ж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Қазақстан  тарихы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Алтын </a:t>
                      </a: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адам </a:t>
                      </a:r>
                      <a:r>
                        <a:rPr lang="kk-KZ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археологиялық  </a:t>
                      </a: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олжасы.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Мухаммаджанова Тұрсынай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5 «А»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6.12.2023 ж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Қазақстан  тарихы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Сақтар туралы мәліметтер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Джуасбаева Сарвиназ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10 «Г»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11.12.2023 ж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Қазақстан  тарихы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Дәстүрлі қазақ қоғамының әлеуметтік жіктелуінің ерекшеліктері.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Умиралиева Эльмира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9 «А»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14.12.2023ж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Қазақстан  тарихы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Желтоқсан оқиғасы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484909"/>
            <a:ext cx="1219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Тарих пәні бойынша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2023 -2024 оқу жылынының І жартыжылдығанда өтілетін  ашық үлгі  сабақтар тізімі 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49384" y="166247"/>
          <a:ext cx="11720942" cy="6664100"/>
        </p:xfrm>
        <a:graphic>
          <a:graphicData uri="http://schemas.openxmlformats.org/drawingml/2006/table">
            <a:tbl>
              <a:tblPr/>
              <a:tblGrid>
                <a:gridCol w="1904846"/>
                <a:gridCol w="1208453"/>
                <a:gridCol w="1147002"/>
                <a:gridCol w="1167487"/>
                <a:gridCol w="901217"/>
                <a:gridCol w="860253"/>
                <a:gridCol w="1044592"/>
                <a:gridCol w="1147002"/>
                <a:gridCol w="1126522"/>
                <a:gridCol w="1213568"/>
              </a:tblGrid>
              <a:tr h="163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 жылы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2023-24</a:t>
                      </a: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Кезең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Пән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Пән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Кезең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Оқушылар саны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Орташа балл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 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Білім сапасы 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</a:tr>
              <a:tr h="1633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Үздік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Жақсы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Қанағат.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А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Ә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79,17%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Б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62,50%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В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62,50%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Г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62,50%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А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Ә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70,83%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Б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В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Г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А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Ә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Б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80,95%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В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59,09%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Г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Д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 А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 Ә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57,14%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 Б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76,47%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 В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77,27%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 Г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78,95%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А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4,60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Ә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56,52%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Б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В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 Г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52,17%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А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4,82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Ә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73,91%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Б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4,05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81,82%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В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Г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69,57%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А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Ә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68,75%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Қазақстан тарихы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Б ҚАЗ</a:t>
                      </a: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68,42%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862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773" marR="6773" marT="67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90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35527" y="235541"/>
          <a:ext cx="11748656" cy="6511713"/>
        </p:xfrm>
        <a:graphic>
          <a:graphicData uri="http://schemas.openxmlformats.org/drawingml/2006/table">
            <a:tbl>
              <a:tblPr/>
              <a:tblGrid>
                <a:gridCol w="1897745"/>
                <a:gridCol w="1212737"/>
                <a:gridCol w="1151071"/>
                <a:gridCol w="1171626"/>
                <a:gridCol w="904414"/>
                <a:gridCol w="863304"/>
                <a:gridCol w="1048297"/>
                <a:gridCol w="1151071"/>
                <a:gridCol w="1130517"/>
                <a:gridCol w="1217874"/>
              </a:tblGrid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 жылы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2023-24</a:t>
                      </a: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Кезең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Пән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5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Пән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Кезең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Оқушылар саны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Орташа балл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 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Білім сапасы 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</a:tr>
              <a:tr h="165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Үздік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Жақсы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Қанағат.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А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Ә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4,08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79,17%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Б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58,33%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В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54,17%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 Г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54,17%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А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4,48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Ә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Б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4,12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В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Г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тоқсан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А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4,48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Ә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75,00%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Б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80,95%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В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3,86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59,09%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Г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Д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А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Ә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71,43%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Б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76,47%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В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3,82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68,18%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Г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3,89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73,68%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А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4,36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Ә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56,52%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Б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В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3,68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Г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3,61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52,17%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А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Ә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3,78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60,87%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Б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81,82%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В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54,17%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 Г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3,83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65,22%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А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4,47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Ә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4,00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68,75%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Дүниежүзі тарихы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Б ҚАЗ</a:t>
                      </a: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тоқсан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947" marR="6947" marT="694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3,84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100,00%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73,68%</a:t>
                      </a:r>
                    </a:p>
                  </a:txBody>
                  <a:tcPr marL="6947" marR="6947" marT="69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628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26474" y="955964"/>
          <a:ext cx="11111343" cy="1136072"/>
        </p:xfrm>
        <a:graphic>
          <a:graphicData uri="http://schemas.openxmlformats.org/drawingml/2006/table">
            <a:tbl>
              <a:tblPr/>
              <a:tblGrid>
                <a:gridCol w="2179415"/>
                <a:gridCol w="2232982"/>
                <a:gridCol w="2232982"/>
                <a:gridCol w="2232982"/>
                <a:gridCol w="2232982"/>
              </a:tblGrid>
              <a:tr h="882395"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«5»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«4»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«3»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 бір ғана «4» оқушылардың жалпы саны,пәні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 бір ғана «3» оқушылардың жалпы саны,пәні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77"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11440"/>
            <a:ext cx="1219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Қазақстан тарихы пәні бойынша  ІІ тоқсан бойынша  үлгерімнің  сандық талдауы   (5-9 сынып оқушылары)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54182" y="2147455"/>
            <a:ext cx="1106978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Қазақстан тарихы пәнінен (5-9 сынып) ІІ тоқсан қорытындысы бойынша: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Орта балл - 4,01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 сапасы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74,14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01782" y="3144982"/>
            <a:ext cx="11790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Қазақстан тарихы пәні бойынша ІІ тоқсан  бойынша  үлгерімнің  сандық талдауы   (10-11 сынып оқушылары)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12619" y="3629890"/>
          <a:ext cx="11208325" cy="1191492"/>
        </p:xfrm>
        <a:graphic>
          <a:graphicData uri="http://schemas.openxmlformats.org/drawingml/2006/table">
            <a:tbl>
              <a:tblPr/>
              <a:tblGrid>
                <a:gridCol w="2241665"/>
                <a:gridCol w="2241665"/>
                <a:gridCol w="2241665"/>
                <a:gridCol w="2241665"/>
                <a:gridCol w="2241665"/>
              </a:tblGrid>
              <a:tr h="936215"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«5»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«4»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«3»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 бір ғана «4» оқушылардың жалпы саны,пәні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 бір ғана «3» оқушылардың жалпы саны,пәні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77"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  <a:endParaRPr lang="kk-KZ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40326" y="5043054"/>
            <a:ext cx="1165167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Қазақстан тарихы пәнінен (10-11 сынып) ІІ тоқсан қорытындысы бойынша: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Орта балл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3,91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ілім сапасы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71,03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43345"/>
            <a:ext cx="1219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Дүниежүзі тарихы пәні бойынша ІІ тоқсан бойынша  үлгерімнің  сандық талдауы   (5-9 сынып оқушылары)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43345" y="872835"/>
          <a:ext cx="11319165" cy="1162918"/>
        </p:xfrm>
        <a:graphic>
          <a:graphicData uri="http://schemas.openxmlformats.org/drawingml/2006/table">
            <a:tbl>
              <a:tblPr/>
              <a:tblGrid>
                <a:gridCol w="2263833"/>
                <a:gridCol w="2263833"/>
                <a:gridCol w="2263833"/>
                <a:gridCol w="2263833"/>
                <a:gridCol w="2263833"/>
              </a:tblGrid>
              <a:tr h="734292"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«5»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«4»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«3»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 бір ғана «4» оқушылардың жалпы саны,пәні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 бір ғана «3» оқушылардың жалпы саны,пәні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6"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98764" y="2161309"/>
            <a:ext cx="1129145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Дүниежүзі тарихы </a:t>
            </a:r>
            <a:r>
              <a:rPr lang="kk-KZ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пәнінен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(5-9 сынып) ІІ тоқсан қорытындысы бойынша: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Орта балл - 4,01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 сапасы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7І,17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227187"/>
            <a:ext cx="1219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Дүниежүзі тарихы пәні бойынша ІІ тоқсан  бойынша  үлгерімнің  сандық талдауы   (10-11 сынып оқушылары)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12619" y="3754582"/>
          <a:ext cx="11388435" cy="1122218"/>
        </p:xfrm>
        <a:graphic>
          <a:graphicData uri="http://schemas.openxmlformats.org/drawingml/2006/table">
            <a:tbl>
              <a:tblPr/>
              <a:tblGrid>
                <a:gridCol w="2277687"/>
                <a:gridCol w="2277687"/>
                <a:gridCol w="2277687"/>
                <a:gridCol w="2277687"/>
                <a:gridCol w="2277687"/>
              </a:tblGrid>
              <a:tr h="856038"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«5»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«4»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«3» оқушылардың жалпы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 бір ғана «4» оқушылардың жалпы саны,пәні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Үлгерімі  бір ғана «3» оқушылардың жалпы саны,пәні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80"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98764" y="5056909"/>
            <a:ext cx="1144385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Дүние</a:t>
            </a:r>
            <a:r>
              <a:rPr lang="kk-KZ" sz="1400" baseline="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жүзі</a:t>
            </a:r>
            <a:r>
              <a:rPr lang="kk-KZ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тарихы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пәнінен  (10-11 сынып)ІІ тоқсан қорытындысы бойынша: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Орта балл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3,91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ілім сапасы 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74,55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51165"/>
            <a:ext cx="1219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Тарих пәні бойынша ІІ тоқсанда әкімшілік бақылау жұмысы алынып, мониторинигтер жасалды.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Тарих пәні бойынша әкімшілік бақылау жұмысының көрсеткіші.</a:t>
            </a:r>
            <a:endParaRPr kumimoji="0" lang="kk-K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80654" y="1413168"/>
          <a:ext cx="10058399" cy="3626991"/>
        </p:xfrm>
        <a:graphic>
          <a:graphicData uri="http://schemas.openxmlformats.org/drawingml/2006/table">
            <a:tbl>
              <a:tblPr/>
              <a:tblGrid>
                <a:gridCol w="2415077"/>
                <a:gridCol w="1273887"/>
                <a:gridCol w="1273887"/>
                <a:gridCol w="1273887"/>
                <a:gridCol w="1273887"/>
                <a:gridCol w="1273887"/>
                <a:gridCol w="1273887"/>
              </a:tblGrid>
              <a:tr h="402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сыныптар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5-10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оқушы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саны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үлгерім пайызы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сапа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пайызы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орта балл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1776</Words>
  <Application>Microsoft Office PowerPoint</Application>
  <PresentationFormat>Произвольный</PresentationFormat>
  <Paragraphs>947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XTreme.ws</cp:lastModifiedBy>
  <cp:revision>75</cp:revision>
  <dcterms:created xsi:type="dcterms:W3CDTF">2019-12-27T10:00:41Z</dcterms:created>
  <dcterms:modified xsi:type="dcterms:W3CDTF">2024-01-12T10:29:56Z</dcterms:modified>
</cp:coreProperties>
</file>