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9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887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6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05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03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146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6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5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92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71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71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8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5942" y="300453"/>
          <a:ext cx="11652068" cy="6118936"/>
        </p:xfrm>
        <a:graphic>
          <a:graphicData uri="http://schemas.openxmlformats.org/drawingml/2006/table">
            <a:tbl>
              <a:tblPr/>
              <a:tblGrid>
                <a:gridCol w="1185383"/>
                <a:gridCol w="2093337"/>
                <a:gridCol w="2093337"/>
                <a:gridCol w="2093337"/>
                <a:gridCol w="2093337"/>
                <a:gridCol w="2093337"/>
              </a:tblGrid>
              <a:tr h="35269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ІІ-тоқсандағы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анализі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бойынша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Үйден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89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8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Пайызға шаққандағы үлесі: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074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Қанағаттанар-лық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Үлгермеуші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90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9817" y="8"/>
          <a:ext cx="11834948" cy="6733301"/>
        </p:xfrm>
        <a:graphic>
          <a:graphicData uri="http://schemas.openxmlformats.org/drawingml/2006/table">
            <a:tbl>
              <a:tblPr/>
              <a:tblGrid>
                <a:gridCol w="590970"/>
                <a:gridCol w="948664"/>
                <a:gridCol w="3188127"/>
                <a:gridCol w="730936"/>
                <a:gridCol w="653177"/>
                <a:gridCol w="653177"/>
                <a:gridCol w="653177"/>
                <a:gridCol w="653177"/>
                <a:gridCol w="917558"/>
                <a:gridCol w="995317"/>
                <a:gridCol w="995317"/>
                <a:gridCol w="855351"/>
              </a:tblGrid>
              <a:tr h="587821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«Созақ» мектеп-гимназиясы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2023-2024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ІІ -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тоқсандық үлгерім көрсеткіші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7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қ/с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Сыныбы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жетекшісі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Оқушы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 бал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Пәндер 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Сыныптың 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І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 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СБС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І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тоқсанмен салыстырғанда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Өменова Айзада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Жумадилова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Дильназ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Сердалиева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Бибігүл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Серікқалиқызы Әлима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Абдраманова Мадина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"Д"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Ижанова Мөлдір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Қарабаева Аманқыз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Қыстаубаева Нұргүл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Жұмағұлбаева Жанар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Ботакөз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Алтыбаева Гүлнар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"Д"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Тілеулиева Мейрамкүл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4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Жұбаева Айгүл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4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Нұржанбаева Жанар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Шөкенова Қалдықыз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Ташметова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Феруза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5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Досанова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Айгүл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62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2068" y="182887"/>
          <a:ext cx="11808823" cy="6492232"/>
        </p:xfrm>
        <a:graphic>
          <a:graphicData uri="http://schemas.openxmlformats.org/drawingml/2006/table">
            <a:tbl>
              <a:tblPr/>
              <a:tblGrid>
                <a:gridCol w="596873"/>
                <a:gridCol w="946763"/>
                <a:gridCol w="3169602"/>
                <a:gridCol w="725509"/>
                <a:gridCol w="658619"/>
                <a:gridCol w="658619"/>
                <a:gridCol w="658619"/>
                <a:gridCol w="658619"/>
                <a:gridCol w="910745"/>
                <a:gridCol w="987928"/>
                <a:gridCol w="987928"/>
                <a:gridCol w="848999"/>
              </a:tblGrid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Аширметова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Умида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Оспанқызы Рысбибі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Аткеева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Мехри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Маликова Ақнұр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Колхоз Сара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+8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Нұрбекова Гүлмира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Орманов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Шухрат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Оспанова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Фарида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Абдужанва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Фатима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Төлекенова Әсем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Марифат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Нутиллаева Динара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Арыстанбай Зағира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Төребаева Аяулым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0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"Д"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Абдуллаева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Камола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Арыстанбек Ақнұр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Дилафруз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Қыстаубаев Аманғали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Эленора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0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Ескерова Құндызай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Умиралиева Эльмира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Кенешбаева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Гүлзада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Атабаев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Айдос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Қуатова Уғилой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7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Ералиева Акбөбек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61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3325" y="1541415"/>
          <a:ext cx="11299371" cy="2638699"/>
        </p:xfrm>
        <a:graphic>
          <a:graphicData uri="http://schemas.openxmlformats.org/drawingml/2006/table">
            <a:tbl>
              <a:tblPr/>
              <a:tblGrid>
                <a:gridCol w="849086"/>
                <a:gridCol w="927463"/>
                <a:gridCol w="2733353"/>
                <a:gridCol w="694210"/>
                <a:gridCol w="630205"/>
                <a:gridCol w="630205"/>
                <a:gridCol w="630205"/>
                <a:gridCol w="630205"/>
                <a:gridCol w="871455"/>
                <a:gridCol w="945306"/>
                <a:gridCol w="945306"/>
                <a:gridCol w="812372"/>
              </a:tblGrid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Гулмира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Тұрғанай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Қойшыбаев Фарух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"В"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Орынтаева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Жансая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Дадебаев Мансур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"А"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Асенова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Айса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"Ә"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Аманбаева Ләззәт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9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"Б"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Арзу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3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+5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8456" y="679265"/>
          <a:ext cx="11064240" cy="5486406"/>
        </p:xfrm>
        <a:graphic>
          <a:graphicData uri="http://schemas.openxmlformats.org/drawingml/2006/table">
            <a:tbl>
              <a:tblPr/>
              <a:tblGrid>
                <a:gridCol w="1383030"/>
                <a:gridCol w="1383030"/>
                <a:gridCol w="1383030"/>
                <a:gridCol w="1383030"/>
                <a:gridCol w="1383030"/>
                <a:gridCol w="1383030"/>
                <a:gridCol w="1383030"/>
                <a:gridCol w="1383030"/>
              </a:tblGrid>
              <a:tr h="31815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ІІ-тоқсандық үлгерім көрсеткіші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45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 көрсеткіш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45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1283</Words>
  <Application>Microsoft Office PowerPoint</Application>
  <PresentationFormat>Произвольный</PresentationFormat>
  <Paragraphs>794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XTreme.ws</cp:lastModifiedBy>
  <cp:revision>65</cp:revision>
  <dcterms:created xsi:type="dcterms:W3CDTF">2019-12-27T10:00:41Z</dcterms:created>
  <dcterms:modified xsi:type="dcterms:W3CDTF">2024-01-12T07:00:33Z</dcterms:modified>
</cp:coreProperties>
</file>