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C58A3-9C38-4CC8-932B-5EDE5452CDD8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EC85-DB5F-43BF-909B-67D021BFC7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0"/>
            <a:ext cx="8643998" cy="1470025"/>
          </a:xfrm>
        </p:spPr>
        <p:txBody>
          <a:bodyPr>
            <a:normAutofit/>
          </a:bodyPr>
          <a:lstStyle/>
          <a:p>
            <a:r>
              <a:rPr lang="kk-KZ" sz="2200" b="1" dirty="0">
                <a:latin typeface="Times New Roman" pitchFamily="18" charset="0"/>
                <a:cs typeface="Times New Roman" pitchFamily="18" charset="0"/>
              </a:rPr>
              <a:t>Биылғы оқу жылының І тоқсанында білім сапасы 30 пайыздан төмен 5 сынып анықталған болатын. Олар: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357298"/>
            <a:ext cx="8715436" cy="507209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76" y="1397000"/>
          <a:ext cx="8715441" cy="510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5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5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50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9119">
                <a:tc rowSpan="2"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қ/с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Сыныбы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Сынып жетекшісі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Оқушы саны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 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І тоқсан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ІІ тоқсан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119">
                <a:tc>
                  <a:txBody>
                    <a:bodyPr/>
                    <a:lstStyle/>
                    <a:p>
                      <a:pPr algn="r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«В»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Маликова А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21%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12%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119">
                <a:tc>
                  <a:txBody>
                    <a:bodyPr/>
                    <a:lstStyle/>
                    <a:p>
                      <a:pPr algn="r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«Г»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Колхоз С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29%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37%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8%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119">
                <a:tc>
                  <a:txBody>
                    <a:bodyPr/>
                    <a:lstStyle/>
                    <a:p>
                      <a:pPr algn="r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«В»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Нақай Г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 (1)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28,57%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0,57%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119">
                <a:tc>
                  <a:txBody>
                    <a:bodyPr/>
                    <a:lstStyle/>
                    <a:p>
                      <a:pPr algn="r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«Б»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Атабай А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21%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44%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33%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9119">
                <a:tc>
                  <a:txBody>
                    <a:bodyPr/>
                    <a:lstStyle/>
                    <a:p>
                      <a:pPr algn="r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«В»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Орынтаева Ж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28%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32%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4%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k-KZ" sz="2700" b="1" dirty="0">
                <a:latin typeface="Times New Roman" pitchFamily="18" charset="0"/>
                <a:cs typeface="Times New Roman" pitchFamily="18" charset="0"/>
              </a:rPr>
              <a:t>І тоқсан. Физика.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3" y="1000106"/>
          <a:ext cx="8715435" cy="5357856"/>
        </p:xfrm>
        <a:graphic>
          <a:graphicData uri="http://schemas.openxmlformats.org/drawingml/2006/table">
            <a:tbl>
              <a:tblPr/>
              <a:tblGrid>
                <a:gridCol w="1364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6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1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 саны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351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499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732"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Білім сапасы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64,40%</a:t>
                      </a:r>
                    </a:p>
                  </a:txBody>
                  <a:tcPr marL="8135" marR="8135" marT="81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kk-KZ" sz="2700" b="1" dirty="0">
                <a:latin typeface="Times New Roman" pitchFamily="18" charset="0"/>
                <a:cs typeface="Times New Roman" pitchFamily="18" charset="0"/>
              </a:rPr>
              <a:t>ІІ тоқсан. Физика .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" y="928670"/>
          <a:ext cx="8858281" cy="5000656"/>
        </p:xfrm>
        <a:graphic>
          <a:graphicData uri="http://schemas.openxmlformats.org/drawingml/2006/table">
            <a:tbl>
              <a:tblPr/>
              <a:tblGrid>
                <a:gridCol w="1387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1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7-11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 саны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 пайызы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"Созақ" мектеп-гимназиясының  математика пәнінің 2023-2024 оқу жылындағы І тоқсан бойынша оқу үлгерімінің қорытындысы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2" y="1571613"/>
          <a:ext cx="8572555" cy="4857782"/>
        </p:xfrm>
        <a:graphic>
          <a:graphicData uri="http://schemas.openxmlformats.org/drawingml/2006/table">
            <a:tbl>
              <a:tblPr/>
              <a:tblGrid>
                <a:gridCol w="1060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5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5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5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74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1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001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1349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Сыныбы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5-9 сынып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10-11 сынып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Барлығы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8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Барлығы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103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761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8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"5"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135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8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"4"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211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272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8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"3"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8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"2"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Үлгерімі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25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Сапасы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51,7%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52,6%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"Созақ" мектеп-гимназиясының  математика пәнінің 2023-2024 оқу жылындағы ІІ тоқсан бойынша оқу үлгерімінің қорытындысы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88892"/>
          <a:ext cx="8572560" cy="5197694"/>
        </p:xfrm>
        <a:graphic>
          <a:graphicData uri="http://schemas.openxmlformats.org/drawingml/2006/table">
            <a:tbl>
              <a:tblPr/>
              <a:tblGrid>
                <a:gridCol w="1050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93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9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9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33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270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Сыныбы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5-9 сынып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10-11 сынып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Барлығы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Барлығы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103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591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761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"5"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118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"4"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229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297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"3"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266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346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"2"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1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Үлгерімі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7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Сапасы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3,6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Орта баға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547</Words>
  <Application>Microsoft Office PowerPoint</Application>
  <PresentationFormat>Экран (4:3)</PresentationFormat>
  <Paragraphs>380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Биылғы оқу жылының І тоқсанында білім сапасы 30 пайыздан төмен 5 сынып анықталған болатын. Олар:</vt:lpstr>
      <vt:lpstr>І тоқсан. Физика. </vt:lpstr>
      <vt:lpstr>ІІ тоқсан. Физика . </vt:lpstr>
      <vt:lpstr>"Созақ" мектеп-гимназиясының  математика пәнінің 2023-2024 оқу жылындағы І тоқсан бойынша оқу үлгерімінің қорытындысы </vt:lpstr>
      <vt:lpstr>"Созақ" мектеп-гимназиясының  математика пәнінің 2023-2024 оқу жылындағы ІІ тоқсан бойынша оқу үлгерімінің қорытындысы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taneev040579@gmail.com</cp:lastModifiedBy>
  <cp:revision>12</cp:revision>
  <dcterms:created xsi:type="dcterms:W3CDTF">2024-01-12T05:30:03Z</dcterms:created>
  <dcterms:modified xsi:type="dcterms:W3CDTF">2024-01-12T07:07:19Z</dcterms:modified>
</cp:coreProperties>
</file>