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6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05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0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4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1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7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925-C29F-4F84-B0B2-8562E4F58419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8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5942" y="300453"/>
          <a:ext cx="11652068" cy="6118936"/>
        </p:xfrm>
        <a:graphic>
          <a:graphicData uri="http://schemas.openxmlformats.org/drawingml/2006/table">
            <a:tbl>
              <a:tblPr/>
              <a:tblGrid>
                <a:gridCol w="1185383"/>
                <a:gridCol w="2093337"/>
                <a:gridCol w="2093337"/>
                <a:gridCol w="2093337"/>
                <a:gridCol w="2093337"/>
                <a:gridCol w="2093337"/>
              </a:tblGrid>
              <a:tr h="3526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І-тоқсандағы үлгерім анализі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бойынша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Қанағаттанар-лығы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Пайызға шаққандағы үлесі: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7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Қанағаттанар-лық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Үлгермеуші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4321" y="1"/>
          <a:ext cx="11740530" cy="6653118"/>
        </p:xfrm>
        <a:graphic>
          <a:graphicData uri="http://schemas.openxmlformats.org/drawingml/2006/table">
            <a:tbl>
              <a:tblPr/>
              <a:tblGrid>
                <a:gridCol w="611151"/>
                <a:gridCol w="981057"/>
                <a:gridCol w="3297000"/>
                <a:gridCol w="755897"/>
                <a:gridCol w="755897"/>
                <a:gridCol w="755897"/>
                <a:gridCol w="755897"/>
                <a:gridCol w="964975"/>
                <a:gridCol w="948891"/>
                <a:gridCol w="1029307"/>
                <a:gridCol w="884561"/>
              </a:tblGrid>
              <a:tr h="57748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«Созақ» мектеп-гимназиясы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жылы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 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тоқсандық үлгерім көрсеткіші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7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Сыныбы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жетекшісі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Орта бал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Сыныптың 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Өменова Айзада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Жумадилова Дильназ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Сердалиева Бибігүл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Серікқалиқызы Әлима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Абдраманова Мадина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Ижанова Мөлдір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Қарабаева Аманқыз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Қыстаубаева Нұргүл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Жұмағұлбаева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Ботакөз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Алтыбаева Гүлнар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Тілеулиева Мейрамкүл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Жұбаева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Нұржанбаева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Шөкенова Қалдықыз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Ташметова Феруза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Досанова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3511" y="156760"/>
          <a:ext cx="11717378" cy="6479163"/>
        </p:xfrm>
        <a:graphic>
          <a:graphicData uri="http://schemas.openxmlformats.org/drawingml/2006/table">
            <a:tbl>
              <a:tblPr/>
              <a:tblGrid>
                <a:gridCol w="619515"/>
                <a:gridCol w="982679"/>
                <a:gridCol w="3289838"/>
                <a:gridCol w="753031"/>
                <a:gridCol w="753031"/>
                <a:gridCol w="753031"/>
                <a:gridCol w="753031"/>
                <a:gridCol w="961316"/>
                <a:gridCol w="945295"/>
                <a:gridCol w="1025404"/>
                <a:gridCol w="881207"/>
              </a:tblGrid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Аширметова Умида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Рысбибі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Аткеева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Мехри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Ақнұр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Колхоз Сара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Нұрбекова Гүлмира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Орманов Шухрат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 Фарида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Нақай Гүлжан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Төлекенова Әсем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Марифат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Нутиллаева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Динара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Арыстанбай Зағира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Төребаева Аяулым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Лаура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Абдуллаева Камола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Арыстанбек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Дилафруз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 Аманғали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Эленора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Ескерова Құндызай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Кенешбаева Гүлзада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Атабаев Айдос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Қуатова Оғылай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Ералиева Акбөбек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1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6387" y="1227913"/>
          <a:ext cx="10750734" cy="4428306"/>
        </p:xfrm>
        <a:graphic>
          <a:graphicData uri="http://schemas.openxmlformats.org/drawingml/2006/table">
            <a:tbl>
              <a:tblPr/>
              <a:tblGrid>
                <a:gridCol w="568407"/>
                <a:gridCol w="901610"/>
                <a:gridCol w="3018436"/>
                <a:gridCol w="690910"/>
                <a:gridCol w="690910"/>
                <a:gridCol w="690910"/>
                <a:gridCol w="690910"/>
                <a:gridCol w="882011"/>
                <a:gridCol w="867310"/>
                <a:gridCol w="940811"/>
                <a:gridCol w="808509"/>
              </a:tblGrid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Гулмира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Тұрғанай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Қойшыбаев Фарух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Жансая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Дадебаев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Мансур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Асенова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Айса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Аманбаева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Ләззәт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Арзу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20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8456" y="496388"/>
          <a:ext cx="11064240" cy="5290454"/>
        </p:xfrm>
        <a:graphic>
          <a:graphicData uri="http://schemas.openxmlformats.org/drawingml/2006/table">
            <a:tbl>
              <a:tblPr/>
              <a:tblGrid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</a:tblGrid>
              <a:tr h="31967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І-тоқсандық үлгерім көрсеткіші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15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көрсеткіш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сапасыы%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1113</Words>
  <Application>Microsoft Office PowerPoint</Application>
  <PresentationFormat>Произвольный</PresentationFormat>
  <Paragraphs>763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XTreme.ws</cp:lastModifiedBy>
  <cp:revision>49</cp:revision>
  <dcterms:created xsi:type="dcterms:W3CDTF">2019-12-27T10:00:41Z</dcterms:created>
  <dcterms:modified xsi:type="dcterms:W3CDTF">2023-10-28T14:51:31Z</dcterms:modified>
</cp:coreProperties>
</file>