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1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6029" autoAdjust="0"/>
    <p:restoredTop sz="94660"/>
  </p:normalViewPr>
  <p:slideViewPr>
    <p:cSldViewPr snapToGrid="0">
      <p:cViewPr varScale="1">
        <p:scale>
          <a:sx n="73" d="100"/>
          <a:sy n="73" d="100"/>
        </p:scale>
        <p:origin x="-58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8925-C29F-4F84-B0B2-8562E4F58419}" type="datetimeFigureOut">
              <a:rPr lang="ru-RU" smtClean="0"/>
              <a:pPr/>
              <a:t>28.10.2023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77A94-BC3C-446B-B667-C99EBDE413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98872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8925-C29F-4F84-B0B2-8562E4F58419}" type="datetimeFigureOut">
              <a:rPr lang="ru-RU" smtClean="0"/>
              <a:pPr/>
              <a:t>28.10.2023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77A94-BC3C-446B-B667-C99EBDE413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6963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8925-C29F-4F84-B0B2-8562E4F58419}" type="datetimeFigureOut">
              <a:rPr lang="ru-RU" smtClean="0"/>
              <a:pPr/>
              <a:t>28.10.2023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77A94-BC3C-446B-B667-C99EBDE413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61051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8925-C29F-4F84-B0B2-8562E4F58419}" type="datetimeFigureOut">
              <a:rPr lang="ru-RU" smtClean="0"/>
              <a:pPr/>
              <a:t>28.10.2023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77A94-BC3C-446B-B667-C99EBDE413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70037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8925-C29F-4F84-B0B2-8562E4F58419}" type="datetimeFigureOut">
              <a:rPr lang="ru-RU" smtClean="0"/>
              <a:pPr/>
              <a:t>28.10.2023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77A94-BC3C-446B-B667-C99EBDE413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21469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8925-C29F-4F84-B0B2-8562E4F58419}" type="datetimeFigureOut">
              <a:rPr lang="ru-RU" smtClean="0"/>
              <a:pPr/>
              <a:t>28.10.2023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77A94-BC3C-446B-B667-C99EBDE413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2660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8925-C29F-4F84-B0B2-8562E4F58419}" type="datetimeFigureOut">
              <a:rPr lang="ru-RU" smtClean="0"/>
              <a:pPr/>
              <a:t>28.10.2023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77A94-BC3C-446B-B667-C99EBDE413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98513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8925-C29F-4F84-B0B2-8562E4F58419}" type="datetimeFigureOut">
              <a:rPr lang="ru-RU" smtClean="0"/>
              <a:pPr/>
              <a:t>28.10.2023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77A94-BC3C-446B-B667-C99EBDE413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03928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8925-C29F-4F84-B0B2-8562E4F58419}" type="datetimeFigureOut">
              <a:rPr lang="ru-RU" smtClean="0"/>
              <a:pPr/>
              <a:t>28.10.2023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77A94-BC3C-446B-B667-C99EBDE413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57197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8925-C29F-4F84-B0B2-8562E4F58419}" type="datetimeFigureOut">
              <a:rPr lang="ru-RU" smtClean="0"/>
              <a:pPr/>
              <a:t>28.10.2023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77A94-BC3C-446B-B667-C99EBDE413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50710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8925-C29F-4F84-B0B2-8562E4F58419}" type="datetimeFigureOut">
              <a:rPr lang="ru-RU" smtClean="0"/>
              <a:pPr/>
              <a:t>28.10.2023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77A94-BC3C-446B-B667-C99EBDE413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468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418925-C29F-4F84-B0B2-8562E4F58419}" type="datetimeFigureOut">
              <a:rPr lang="ru-RU" smtClean="0"/>
              <a:pPr/>
              <a:t>28.10.2023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C77A94-BC3C-446B-B667-C99EBDE413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90800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95942" y="300453"/>
          <a:ext cx="11652068" cy="6118936"/>
        </p:xfrm>
        <a:graphic>
          <a:graphicData uri="http://schemas.openxmlformats.org/drawingml/2006/table">
            <a:tbl>
              <a:tblPr/>
              <a:tblGrid>
                <a:gridCol w="1185383"/>
                <a:gridCol w="2093337"/>
                <a:gridCol w="2093337"/>
                <a:gridCol w="2093337"/>
                <a:gridCol w="2093337"/>
                <a:gridCol w="2093337"/>
              </a:tblGrid>
              <a:tr h="352690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І-тоқсандағы үлгерім анализі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бойынша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5943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0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Сынып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Барлық оқушы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Үздіктер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саны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Екпінділер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саны                (4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және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Қанағаттанар-лығы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Үйден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6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2-4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351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152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6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5-9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594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209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329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6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10-11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6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2-11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389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575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889"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76889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Пайызға шаққандағы үлесі: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0074"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031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Сынып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Үздіктер           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Екпінділер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 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Қанағаттанар-лық                     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Үлгермеуші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62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2-4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62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5-9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62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10-11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399022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74321" y="1"/>
          <a:ext cx="11740530" cy="6653118"/>
        </p:xfrm>
        <a:graphic>
          <a:graphicData uri="http://schemas.openxmlformats.org/drawingml/2006/table">
            <a:tbl>
              <a:tblPr/>
              <a:tblGrid>
                <a:gridCol w="611151"/>
                <a:gridCol w="981057"/>
                <a:gridCol w="3297000"/>
                <a:gridCol w="755897"/>
                <a:gridCol w="755897"/>
                <a:gridCol w="755897"/>
                <a:gridCol w="755897"/>
                <a:gridCol w="964975"/>
                <a:gridCol w="948891"/>
                <a:gridCol w="1029307"/>
                <a:gridCol w="884561"/>
              </a:tblGrid>
              <a:tr h="577487"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«Созақ» мектеп-гимназиясы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2023-2024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оқу </a:t>
                      </a:r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жылы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.  І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-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тоқсандық үлгерім көрсеткіші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279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қ/с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Сыныбы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Сынып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жетекшісі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Оқушы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саны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Үздіктер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Екпінділер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Қанағат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Орта бал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Пәндер бойынша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білім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сапасы%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Сыныптың білім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сапасы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%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Үйден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6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"А"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Өменова Айзада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26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"Ә"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Жумадилова Дильназ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26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"Б"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Сердалиева Бибігүл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26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"В"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Серікқалиқызы Әлима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26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"Г"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Абдраманова Мадина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26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"Д"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Ижанова Мөлдір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26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 "А"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Қарабаева Аманқыз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26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 "Ә"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Қыстаубаева Нұргүл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26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 "Б"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Жұмағұлбаева Жанар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26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 "В"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Сүлейменова Ботакөз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26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 "Г"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Алтыбаева Гүлнар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26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 "Д"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Тілеулиева Мейрамкүл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526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4 "А"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Жұбаева Айгүл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26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4 "Ә"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Нұржанбаева Жанар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26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 "Б"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Шөкенова Қалдықыз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26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 "В"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Ташметова Феруза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26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 "Г"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Досанова Айгүл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26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351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646285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13511" y="156760"/>
          <a:ext cx="11717378" cy="6479163"/>
        </p:xfrm>
        <a:graphic>
          <a:graphicData uri="http://schemas.openxmlformats.org/drawingml/2006/table">
            <a:tbl>
              <a:tblPr/>
              <a:tblGrid>
                <a:gridCol w="619515"/>
                <a:gridCol w="982679"/>
                <a:gridCol w="3289838"/>
                <a:gridCol w="753031"/>
                <a:gridCol w="753031"/>
                <a:gridCol w="753031"/>
                <a:gridCol w="753031"/>
                <a:gridCol w="961316"/>
                <a:gridCol w="945295"/>
                <a:gridCol w="1025404"/>
                <a:gridCol w="881207"/>
              </a:tblGrid>
              <a:tr h="23996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 "А"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Аширметова Умида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996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 "Ә"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Оспанқызы Рысбибі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3996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 "Б"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Аткеева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Мехри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996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 "В"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Маликова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Ақнұр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</a:tr>
              <a:tr h="23996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 "Г"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Колхоз Сара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</a:tr>
              <a:tr h="23996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 "А"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Нұрбекова Гүлмира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996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 "Ә"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Орманов Шухрат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996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 "Б"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Оспанова Фарида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996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 "В"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Нақай Гүлжан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</a:tr>
              <a:tr h="23996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 "Г"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Төлекенова Әсем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996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 "А"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Ергешова Марифат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4,1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996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 "Ә"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Нутиллаева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Динара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3,8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996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 "Б"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Арыстанбай Зағира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4,1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996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 "В"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Төребаева Аяулым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3,8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3996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 "Г"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Файзуллаева Лаура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3,7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996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 "Д"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Абдуллаева Камола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3,6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3996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 "А"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Арыстанбек Ақнұр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4,7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996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 "Ә"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Ергешова Дилафруз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996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 "Б"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Қыстаубаев Аманғали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3996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 "В"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Файзуллаева Эленора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3996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 "Г"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Ескерова Құндызай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3996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 "А"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Умиралиева Эльмира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996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 "Ә"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Кенешбаева Гүлзада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3996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 "Б"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Атабаев Айдос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</a:tr>
              <a:tr h="23996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 "В"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Қуатова Оғылай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3996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 "Г"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Ералиева Акбөбек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3996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594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329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436145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96387" y="1227913"/>
          <a:ext cx="10750734" cy="4428306"/>
        </p:xfrm>
        <a:graphic>
          <a:graphicData uri="http://schemas.openxmlformats.org/drawingml/2006/table">
            <a:tbl>
              <a:tblPr/>
              <a:tblGrid>
                <a:gridCol w="568407"/>
                <a:gridCol w="901610"/>
                <a:gridCol w="3018436"/>
                <a:gridCol w="690910"/>
                <a:gridCol w="690910"/>
                <a:gridCol w="690910"/>
                <a:gridCol w="690910"/>
                <a:gridCol w="882011"/>
                <a:gridCol w="867310"/>
                <a:gridCol w="940811"/>
                <a:gridCol w="808509"/>
              </a:tblGrid>
              <a:tr h="49203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 "А"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Ергешова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Гулмира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3,9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9203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 "Ә"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Сүлейменова Тұрғанай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9203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 "Б"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Қойшыбаев Фарух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3,9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9203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 "В"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Орынтаева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Жансая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3,6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</a:tr>
              <a:tr h="49203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 "Г"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Дадебаев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Мансур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9203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 "А"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Асенова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Айса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4,3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9203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 "Ә"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Аманбаева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Ләззәт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4,1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9203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 "Б"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Файзуллаева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Арзу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3,7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9203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718456" y="496388"/>
          <a:ext cx="11064240" cy="5290454"/>
        </p:xfrm>
        <a:graphic>
          <a:graphicData uri="http://schemas.openxmlformats.org/drawingml/2006/table">
            <a:tbl>
              <a:tblPr/>
              <a:tblGrid>
                <a:gridCol w="1383030"/>
                <a:gridCol w="1383030"/>
                <a:gridCol w="1383030"/>
                <a:gridCol w="1383030"/>
                <a:gridCol w="1383030"/>
                <a:gridCol w="1383030"/>
                <a:gridCol w="1383030"/>
                <a:gridCol w="1383030"/>
              </a:tblGrid>
              <a:tr h="319673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І-тоқсандық үлгерім көрсеткіші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5155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79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Сыныптар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Барлық оқушы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Үздіктер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саны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Екпінділер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саны                          (4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және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Қанағаттанарлығы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Орта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көрсеткіш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Білім сапасы%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Үлгерім сапасыы%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3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сынып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3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сынып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4,1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3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 сынып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3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 сынып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3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 сынып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3,9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3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 сынып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3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 сынып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3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 сынып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3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 сынып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3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 сынып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3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 сынып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30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389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575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57172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</TotalTime>
  <Words>1113</Words>
  <Application>Microsoft Office PowerPoint</Application>
  <PresentationFormat>Произвольный</PresentationFormat>
  <Paragraphs>763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XTreme.ws</cp:lastModifiedBy>
  <cp:revision>49</cp:revision>
  <dcterms:created xsi:type="dcterms:W3CDTF">2019-12-27T10:00:41Z</dcterms:created>
  <dcterms:modified xsi:type="dcterms:W3CDTF">2023-10-28T14:51:31Z</dcterms:modified>
</cp:coreProperties>
</file>